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handoutMasterIdLst>
    <p:handoutMasterId r:id="rId5"/>
  </p:handoutMasterIdLst>
  <p:sldIdLst>
    <p:sldId id="256" r:id="rId4"/>
  </p:sldIdLst>
  <p:sldSz cx="6858000" cy="9906000" type="A4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4191"/>
    <a:srgbClr val="E3B3D5"/>
    <a:srgbClr val="863A8E"/>
    <a:srgbClr val="864191"/>
    <a:srgbClr val="58595B"/>
    <a:srgbClr val="00B0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152" y="5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99012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342E9E98-D4B6-4235-9D51-47757BF25574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9"/>
            <a:ext cx="2971800" cy="49901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9446679"/>
            <a:ext cx="2971800" cy="49901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6C96EA5E-3011-4AC4-A630-697182094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358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/>
          <p:cNvSpPr txBox="1">
            <a:spLocks/>
          </p:cNvSpPr>
          <p:nvPr userDrawn="1"/>
        </p:nvSpPr>
        <p:spPr>
          <a:xfrm>
            <a:off x="353144" y="1411665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Monday</a:t>
            </a:r>
          </a:p>
        </p:txBody>
      </p:sp>
      <p:pic>
        <p:nvPicPr>
          <p:cNvPr id="14" name="Picture 13" descr="Untitled-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04664" y="488504"/>
            <a:ext cx="3483871" cy="707137"/>
          </a:xfrm>
          <a:prstGeom prst="rect">
            <a:avLst/>
          </a:prstGeom>
        </p:spPr>
      </p:pic>
      <p:sp>
        <p:nvSpPr>
          <p:cNvPr id="5" name="Text Placeholder 2"/>
          <p:cNvSpPr txBox="1">
            <a:spLocks/>
          </p:cNvSpPr>
          <p:nvPr userDrawn="1"/>
        </p:nvSpPr>
        <p:spPr>
          <a:xfrm>
            <a:off x="353144" y="2577780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Tuesday</a:t>
            </a:r>
          </a:p>
        </p:txBody>
      </p:sp>
      <p:sp>
        <p:nvSpPr>
          <p:cNvPr id="7" name="Text Placeholder 2"/>
          <p:cNvSpPr txBox="1">
            <a:spLocks/>
          </p:cNvSpPr>
          <p:nvPr userDrawn="1"/>
        </p:nvSpPr>
        <p:spPr>
          <a:xfrm>
            <a:off x="353144" y="3715921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Wednesday</a:t>
            </a:r>
          </a:p>
        </p:txBody>
      </p:sp>
      <p:sp>
        <p:nvSpPr>
          <p:cNvPr id="9" name="Text Placeholder 2"/>
          <p:cNvSpPr txBox="1">
            <a:spLocks/>
          </p:cNvSpPr>
          <p:nvPr userDrawn="1"/>
        </p:nvSpPr>
        <p:spPr>
          <a:xfrm>
            <a:off x="353144" y="4868049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Thursday</a:t>
            </a:r>
          </a:p>
        </p:txBody>
      </p:sp>
      <p:sp>
        <p:nvSpPr>
          <p:cNvPr id="12" name="Text Placeholder 2"/>
          <p:cNvSpPr txBox="1">
            <a:spLocks/>
          </p:cNvSpPr>
          <p:nvPr userDrawn="1"/>
        </p:nvSpPr>
        <p:spPr>
          <a:xfrm>
            <a:off x="353144" y="6020177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Friday</a:t>
            </a:r>
          </a:p>
        </p:txBody>
      </p:sp>
      <p:sp>
        <p:nvSpPr>
          <p:cNvPr id="16" name="Text Placeholder 2"/>
          <p:cNvSpPr txBox="1">
            <a:spLocks/>
          </p:cNvSpPr>
          <p:nvPr userDrawn="1"/>
        </p:nvSpPr>
        <p:spPr>
          <a:xfrm>
            <a:off x="353144" y="7195003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Saturday</a:t>
            </a:r>
          </a:p>
        </p:txBody>
      </p:sp>
      <p:sp>
        <p:nvSpPr>
          <p:cNvPr id="18" name="Text Placeholder 2"/>
          <p:cNvSpPr txBox="1">
            <a:spLocks/>
          </p:cNvSpPr>
          <p:nvPr userDrawn="1"/>
        </p:nvSpPr>
        <p:spPr>
          <a:xfrm>
            <a:off x="353144" y="8333144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Sunday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/>
          <p:cNvSpPr txBox="1">
            <a:spLocks/>
          </p:cNvSpPr>
          <p:nvPr userDrawn="1"/>
        </p:nvSpPr>
        <p:spPr>
          <a:xfrm>
            <a:off x="353144" y="1411665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Monday</a:t>
            </a:r>
          </a:p>
        </p:txBody>
      </p:sp>
      <p:sp>
        <p:nvSpPr>
          <p:cNvPr id="5" name="Text Placeholder 2"/>
          <p:cNvSpPr txBox="1">
            <a:spLocks/>
          </p:cNvSpPr>
          <p:nvPr userDrawn="1"/>
        </p:nvSpPr>
        <p:spPr>
          <a:xfrm>
            <a:off x="353144" y="2577780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Tuesday</a:t>
            </a:r>
          </a:p>
        </p:txBody>
      </p:sp>
      <p:sp>
        <p:nvSpPr>
          <p:cNvPr id="7" name="Text Placeholder 2"/>
          <p:cNvSpPr txBox="1">
            <a:spLocks/>
          </p:cNvSpPr>
          <p:nvPr userDrawn="1"/>
        </p:nvSpPr>
        <p:spPr>
          <a:xfrm>
            <a:off x="353144" y="3715921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Wednesday</a:t>
            </a:r>
          </a:p>
        </p:txBody>
      </p:sp>
      <p:sp>
        <p:nvSpPr>
          <p:cNvPr id="9" name="Text Placeholder 2"/>
          <p:cNvSpPr txBox="1">
            <a:spLocks/>
          </p:cNvSpPr>
          <p:nvPr userDrawn="1"/>
        </p:nvSpPr>
        <p:spPr>
          <a:xfrm>
            <a:off x="353144" y="4868049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Thursday</a:t>
            </a:r>
          </a:p>
        </p:txBody>
      </p:sp>
      <p:sp>
        <p:nvSpPr>
          <p:cNvPr id="12" name="Text Placeholder 2"/>
          <p:cNvSpPr txBox="1">
            <a:spLocks/>
          </p:cNvSpPr>
          <p:nvPr userDrawn="1"/>
        </p:nvSpPr>
        <p:spPr>
          <a:xfrm>
            <a:off x="353144" y="6020177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Friday</a:t>
            </a:r>
          </a:p>
        </p:txBody>
      </p:sp>
      <p:sp>
        <p:nvSpPr>
          <p:cNvPr id="16" name="Text Placeholder 2"/>
          <p:cNvSpPr txBox="1">
            <a:spLocks/>
          </p:cNvSpPr>
          <p:nvPr userDrawn="1"/>
        </p:nvSpPr>
        <p:spPr>
          <a:xfrm>
            <a:off x="353144" y="7195003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Saturday</a:t>
            </a:r>
          </a:p>
        </p:txBody>
      </p:sp>
      <p:sp>
        <p:nvSpPr>
          <p:cNvPr id="18" name="Text Placeholder 2"/>
          <p:cNvSpPr txBox="1">
            <a:spLocks/>
          </p:cNvSpPr>
          <p:nvPr userDrawn="1"/>
        </p:nvSpPr>
        <p:spPr>
          <a:xfrm>
            <a:off x="353144" y="8333144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Sunday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1" t="13369" r="40550" b="55247"/>
          <a:stretch/>
        </p:blipFill>
        <p:spPr>
          <a:xfrm>
            <a:off x="260648" y="416858"/>
            <a:ext cx="3744416" cy="863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83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656" y="4016896"/>
            <a:ext cx="6172200" cy="37217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126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4111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558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479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7213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0889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80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656" y="4016896"/>
            <a:ext cx="6172200" cy="37217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4240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6839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5101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/>
          <p:cNvSpPr txBox="1">
            <a:spLocks/>
          </p:cNvSpPr>
          <p:nvPr userDrawn="1"/>
        </p:nvSpPr>
        <p:spPr>
          <a:xfrm>
            <a:off x="353144" y="1411665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Monday</a:t>
            </a:r>
          </a:p>
        </p:txBody>
      </p:sp>
      <p:sp>
        <p:nvSpPr>
          <p:cNvPr id="5" name="Text Placeholder 2"/>
          <p:cNvSpPr txBox="1">
            <a:spLocks/>
          </p:cNvSpPr>
          <p:nvPr userDrawn="1"/>
        </p:nvSpPr>
        <p:spPr>
          <a:xfrm>
            <a:off x="353144" y="2577780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Tuesday</a:t>
            </a:r>
          </a:p>
        </p:txBody>
      </p:sp>
      <p:sp>
        <p:nvSpPr>
          <p:cNvPr id="7" name="Text Placeholder 2"/>
          <p:cNvSpPr txBox="1">
            <a:spLocks/>
          </p:cNvSpPr>
          <p:nvPr userDrawn="1"/>
        </p:nvSpPr>
        <p:spPr>
          <a:xfrm>
            <a:off x="353144" y="3715921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Wednesday</a:t>
            </a:r>
          </a:p>
        </p:txBody>
      </p:sp>
      <p:sp>
        <p:nvSpPr>
          <p:cNvPr id="9" name="Text Placeholder 2"/>
          <p:cNvSpPr txBox="1">
            <a:spLocks/>
          </p:cNvSpPr>
          <p:nvPr userDrawn="1"/>
        </p:nvSpPr>
        <p:spPr>
          <a:xfrm>
            <a:off x="353144" y="4868049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Thursday</a:t>
            </a:r>
          </a:p>
        </p:txBody>
      </p:sp>
      <p:sp>
        <p:nvSpPr>
          <p:cNvPr id="12" name="Text Placeholder 2"/>
          <p:cNvSpPr txBox="1">
            <a:spLocks/>
          </p:cNvSpPr>
          <p:nvPr userDrawn="1"/>
        </p:nvSpPr>
        <p:spPr>
          <a:xfrm>
            <a:off x="353144" y="6020177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Friday</a:t>
            </a:r>
          </a:p>
        </p:txBody>
      </p:sp>
      <p:sp>
        <p:nvSpPr>
          <p:cNvPr id="16" name="Text Placeholder 2"/>
          <p:cNvSpPr txBox="1">
            <a:spLocks/>
          </p:cNvSpPr>
          <p:nvPr userDrawn="1"/>
        </p:nvSpPr>
        <p:spPr>
          <a:xfrm>
            <a:off x="353144" y="7195003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Saturday</a:t>
            </a:r>
          </a:p>
        </p:txBody>
      </p:sp>
      <p:sp>
        <p:nvSpPr>
          <p:cNvPr id="18" name="Text Placeholder 2"/>
          <p:cNvSpPr txBox="1">
            <a:spLocks/>
          </p:cNvSpPr>
          <p:nvPr userDrawn="1"/>
        </p:nvSpPr>
        <p:spPr>
          <a:xfrm>
            <a:off x="353144" y="8333144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FuturaBT Book" pitchFamily="34" charset="0"/>
                <a:ea typeface="+mn-ea"/>
                <a:cs typeface="+mn-cs"/>
              </a:rPr>
              <a:t>Sunday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1" t="5608" r="37400" b="55222"/>
          <a:stretch/>
        </p:blipFill>
        <p:spPr>
          <a:xfrm>
            <a:off x="130374" y="200472"/>
            <a:ext cx="4090713" cy="1095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437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656" y="4016896"/>
            <a:ext cx="6172200" cy="37217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1330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7455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4108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3586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7330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178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0849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6510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3472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077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6401257C-F2FD-44A8-95F0-C15C2312B215}" type="datetimeFigureOut">
              <a:rPr lang="en-GB" smtClean="0"/>
              <a:pPr/>
              <a:t>06/07/2020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/>
          <a:lstStyle/>
          <a:p>
            <a:fld id="{C2E5D83B-FDAC-415B-8A95-9C62EA2A132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3878188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Sample Menu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Main Course</a:t>
            </a:r>
          </a:p>
        </p:txBody>
      </p:sp>
      <p:sp>
        <p:nvSpPr>
          <p:cNvPr id="10" name="Freeform 5"/>
          <p:cNvSpPr>
            <a:spLocks/>
          </p:cNvSpPr>
          <p:nvPr userDrawn="1"/>
        </p:nvSpPr>
        <p:spPr bwMode="auto">
          <a:xfrm>
            <a:off x="4320480" y="5889104"/>
            <a:ext cx="2537520" cy="4016896"/>
          </a:xfrm>
          <a:custGeom>
            <a:avLst/>
            <a:gdLst>
              <a:gd name="T0" fmla="*/ 538 w 1023"/>
              <a:gd name="T1" fmla="*/ 819 h 1176"/>
              <a:gd name="T2" fmla="*/ 0 w 1023"/>
              <a:gd name="T3" fmla="*/ 1176 h 1176"/>
              <a:gd name="T4" fmla="*/ 1023 w 1023"/>
              <a:gd name="T5" fmla="*/ 1176 h 1176"/>
              <a:gd name="T6" fmla="*/ 1023 w 1023"/>
              <a:gd name="T7" fmla="*/ 0 h 1176"/>
              <a:gd name="T8" fmla="*/ 538 w 1023"/>
              <a:gd name="T9" fmla="*/ 819 h 1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3" h="1176">
                <a:moveTo>
                  <a:pt x="538" y="819"/>
                </a:moveTo>
                <a:cubicBezTo>
                  <a:pt x="384" y="972"/>
                  <a:pt x="201" y="1094"/>
                  <a:pt x="0" y="1176"/>
                </a:cubicBezTo>
                <a:cubicBezTo>
                  <a:pt x="0" y="1176"/>
                  <a:pt x="0" y="1176"/>
                  <a:pt x="1023" y="1176"/>
                </a:cubicBezTo>
                <a:cubicBezTo>
                  <a:pt x="1023" y="0"/>
                  <a:pt x="1023" y="0"/>
                  <a:pt x="1023" y="0"/>
                </a:cubicBezTo>
                <a:cubicBezTo>
                  <a:pt x="950" y="318"/>
                  <a:pt x="778" y="601"/>
                  <a:pt x="538" y="819"/>
                </a:cubicBezTo>
                <a:close/>
              </a:path>
            </a:pathLst>
          </a:custGeom>
          <a:solidFill>
            <a:srgbClr val="00B0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/>
          </a:p>
        </p:txBody>
      </p:sp>
      <p:sp>
        <p:nvSpPr>
          <p:cNvPr id="11" name="Freeform 6"/>
          <p:cNvSpPr>
            <a:spLocks/>
          </p:cNvSpPr>
          <p:nvPr userDrawn="1"/>
        </p:nvSpPr>
        <p:spPr bwMode="auto">
          <a:xfrm>
            <a:off x="4005064" y="0"/>
            <a:ext cx="2852936" cy="3872880"/>
          </a:xfrm>
          <a:custGeom>
            <a:avLst/>
            <a:gdLst>
              <a:gd name="T0" fmla="*/ 719 w 719"/>
              <a:gd name="T1" fmla="*/ 999 h 999"/>
              <a:gd name="T2" fmla="*/ 719 w 719"/>
              <a:gd name="T3" fmla="*/ 0 h 999"/>
              <a:gd name="T4" fmla="*/ 0 w 719"/>
              <a:gd name="T5" fmla="*/ 0 h 999"/>
              <a:gd name="T6" fmla="*/ 719 w 719"/>
              <a:gd name="T7" fmla="*/ 999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9" h="999">
                <a:moveTo>
                  <a:pt x="719" y="999"/>
                </a:moveTo>
                <a:cubicBezTo>
                  <a:pt x="719" y="0"/>
                  <a:pt x="719" y="0"/>
                  <a:pt x="719" y="0"/>
                </a:cubicBezTo>
                <a:cubicBezTo>
                  <a:pt x="0" y="0"/>
                  <a:pt x="0" y="0"/>
                  <a:pt x="0" y="0"/>
                </a:cubicBezTo>
                <a:cubicBezTo>
                  <a:pt x="360" y="230"/>
                  <a:pt x="623" y="585"/>
                  <a:pt x="719" y="999"/>
                </a:cubicBezTo>
                <a:close/>
              </a:path>
            </a:pathLst>
          </a:custGeom>
          <a:solidFill>
            <a:srgbClr val="00B0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/>
          </a:p>
        </p:txBody>
      </p:sp>
      <p:sp>
        <p:nvSpPr>
          <p:cNvPr id="12" name="Freeform 7"/>
          <p:cNvSpPr>
            <a:spLocks/>
          </p:cNvSpPr>
          <p:nvPr userDrawn="1"/>
        </p:nvSpPr>
        <p:spPr bwMode="auto">
          <a:xfrm>
            <a:off x="3501008" y="0"/>
            <a:ext cx="3384376" cy="9921552"/>
          </a:xfrm>
          <a:custGeom>
            <a:avLst/>
            <a:gdLst>
              <a:gd name="T0" fmla="*/ 860 w 860"/>
              <a:gd name="T1" fmla="*/ 1700 h 2651"/>
              <a:gd name="T2" fmla="*/ 860 w 860"/>
              <a:gd name="T3" fmla="*/ 1000 h 2651"/>
              <a:gd name="T4" fmla="*/ 141 w 860"/>
              <a:gd name="T5" fmla="*/ 1 h 2651"/>
              <a:gd name="T6" fmla="*/ 139 w 860"/>
              <a:gd name="T7" fmla="*/ 0 h 2651"/>
              <a:gd name="T8" fmla="*/ 0 w 860"/>
              <a:gd name="T9" fmla="*/ 0 h 2651"/>
              <a:gd name="T10" fmla="*/ 838 w 860"/>
              <a:gd name="T11" fmla="*/ 1396 h 2651"/>
              <a:gd name="T12" fmla="*/ 211 w 860"/>
              <a:gd name="T13" fmla="*/ 2651 h 2651"/>
              <a:gd name="T14" fmla="*/ 375 w 860"/>
              <a:gd name="T15" fmla="*/ 2519 h 2651"/>
              <a:gd name="T16" fmla="*/ 860 w 860"/>
              <a:gd name="T17" fmla="*/ 1700 h 2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60" h="2651">
                <a:moveTo>
                  <a:pt x="860" y="1700"/>
                </a:moveTo>
                <a:cubicBezTo>
                  <a:pt x="860" y="1000"/>
                  <a:pt x="860" y="1000"/>
                  <a:pt x="860" y="1000"/>
                </a:cubicBezTo>
                <a:cubicBezTo>
                  <a:pt x="764" y="586"/>
                  <a:pt x="501" y="231"/>
                  <a:pt x="141" y="1"/>
                </a:cubicBezTo>
                <a:cubicBezTo>
                  <a:pt x="140" y="1"/>
                  <a:pt x="140" y="0"/>
                  <a:pt x="139" y="0"/>
                </a:cubicBezTo>
                <a:cubicBezTo>
                  <a:pt x="0" y="0"/>
                  <a:pt x="0" y="0"/>
                  <a:pt x="0" y="0"/>
                </a:cubicBezTo>
                <a:cubicBezTo>
                  <a:pt x="502" y="284"/>
                  <a:pt x="838" y="803"/>
                  <a:pt x="838" y="1396"/>
                </a:cubicBezTo>
                <a:cubicBezTo>
                  <a:pt x="838" y="1902"/>
                  <a:pt x="595" y="2353"/>
                  <a:pt x="211" y="2651"/>
                </a:cubicBezTo>
                <a:cubicBezTo>
                  <a:pt x="269" y="2611"/>
                  <a:pt x="324" y="2566"/>
                  <a:pt x="375" y="2519"/>
                </a:cubicBezTo>
                <a:cubicBezTo>
                  <a:pt x="615" y="2301"/>
                  <a:pt x="787" y="2018"/>
                  <a:pt x="860" y="1700"/>
                </a:cubicBezTo>
                <a:close/>
              </a:path>
            </a:pathLst>
          </a:custGeom>
          <a:solidFill>
            <a:srgbClr val="DAEE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/>
          </a:p>
        </p:txBody>
      </p:sp>
      <p:pic>
        <p:nvPicPr>
          <p:cNvPr id="8" name="Picture 7" descr="Group-MASTERLOGO_SOLID-ROUNDEL-CYMK_LARGE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4303406" y="200472"/>
            <a:ext cx="2653986" cy="1881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6000" kern="1200" baseline="0">
          <a:solidFill>
            <a:srgbClr val="00B0B9"/>
          </a:solidFill>
          <a:latin typeface="Hand Of Sean Pro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2800" b="1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3878188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Sample Menu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Main Course</a:t>
            </a:r>
          </a:p>
        </p:txBody>
      </p:sp>
      <p:sp>
        <p:nvSpPr>
          <p:cNvPr id="10" name="Freeform 5"/>
          <p:cNvSpPr>
            <a:spLocks/>
          </p:cNvSpPr>
          <p:nvPr userDrawn="1"/>
        </p:nvSpPr>
        <p:spPr bwMode="auto">
          <a:xfrm>
            <a:off x="4320480" y="5889104"/>
            <a:ext cx="2537520" cy="4016896"/>
          </a:xfrm>
          <a:custGeom>
            <a:avLst/>
            <a:gdLst>
              <a:gd name="T0" fmla="*/ 538 w 1023"/>
              <a:gd name="T1" fmla="*/ 819 h 1176"/>
              <a:gd name="T2" fmla="*/ 0 w 1023"/>
              <a:gd name="T3" fmla="*/ 1176 h 1176"/>
              <a:gd name="T4" fmla="*/ 1023 w 1023"/>
              <a:gd name="T5" fmla="*/ 1176 h 1176"/>
              <a:gd name="T6" fmla="*/ 1023 w 1023"/>
              <a:gd name="T7" fmla="*/ 0 h 1176"/>
              <a:gd name="T8" fmla="*/ 538 w 1023"/>
              <a:gd name="T9" fmla="*/ 819 h 1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3" h="1176">
                <a:moveTo>
                  <a:pt x="538" y="819"/>
                </a:moveTo>
                <a:cubicBezTo>
                  <a:pt x="384" y="972"/>
                  <a:pt x="201" y="1094"/>
                  <a:pt x="0" y="1176"/>
                </a:cubicBezTo>
                <a:cubicBezTo>
                  <a:pt x="0" y="1176"/>
                  <a:pt x="0" y="1176"/>
                  <a:pt x="1023" y="1176"/>
                </a:cubicBezTo>
                <a:cubicBezTo>
                  <a:pt x="1023" y="0"/>
                  <a:pt x="1023" y="0"/>
                  <a:pt x="1023" y="0"/>
                </a:cubicBezTo>
                <a:cubicBezTo>
                  <a:pt x="950" y="318"/>
                  <a:pt x="778" y="601"/>
                  <a:pt x="538" y="819"/>
                </a:cubicBezTo>
                <a:close/>
              </a:path>
            </a:pathLst>
          </a:custGeom>
          <a:solidFill>
            <a:srgbClr val="B0419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>
              <a:solidFill>
                <a:srgbClr val="B04191"/>
              </a:solidFill>
            </a:endParaRPr>
          </a:p>
        </p:txBody>
      </p:sp>
      <p:sp>
        <p:nvSpPr>
          <p:cNvPr id="11" name="Freeform 6"/>
          <p:cNvSpPr>
            <a:spLocks/>
          </p:cNvSpPr>
          <p:nvPr userDrawn="1"/>
        </p:nvSpPr>
        <p:spPr bwMode="auto">
          <a:xfrm>
            <a:off x="4005064" y="0"/>
            <a:ext cx="2852936" cy="3872880"/>
          </a:xfrm>
          <a:custGeom>
            <a:avLst/>
            <a:gdLst>
              <a:gd name="T0" fmla="*/ 719 w 719"/>
              <a:gd name="T1" fmla="*/ 999 h 999"/>
              <a:gd name="T2" fmla="*/ 719 w 719"/>
              <a:gd name="T3" fmla="*/ 0 h 999"/>
              <a:gd name="T4" fmla="*/ 0 w 719"/>
              <a:gd name="T5" fmla="*/ 0 h 999"/>
              <a:gd name="T6" fmla="*/ 719 w 719"/>
              <a:gd name="T7" fmla="*/ 999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9" h="999">
                <a:moveTo>
                  <a:pt x="719" y="999"/>
                </a:moveTo>
                <a:cubicBezTo>
                  <a:pt x="719" y="0"/>
                  <a:pt x="719" y="0"/>
                  <a:pt x="719" y="0"/>
                </a:cubicBezTo>
                <a:cubicBezTo>
                  <a:pt x="0" y="0"/>
                  <a:pt x="0" y="0"/>
                  <a:pt x="0" y="0"/>
                </a:cubicBezTo>
                <a:cubicBezTo>
                  <a:pt x="360" y="230"/>
                  <a:pt x="623" y="585"/>
                  <a:pt x="719" y="999"/>
                </a:cubicBezTo>
                <a:close/>
              </a:path>
            </a:pathLst>
          </a:custGeom>
          <a:solidFill>
            <a:srgbClr val="B0419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/>
          </a:p>
        </p:txBody>
      </p:sp>
      <p:sp>
        <p:nvSpPr>
          <p:cNvPr id="12" name="Freeform 7"/>
          <p:cNvSpPr>
            <a:spLocks/>
          </p:cNvSpPr>
          <p:nvPr userDrawn="1"/>
        </p:nvSpPr>
        <p:spPr bwMode="auto">
          <a:xfrm>
            <a:off x="3501008" y="0"/>
            <a:ext cx="3384376" cy="9921552"/>
          </a:xfrm>
          <a:custGeom>
            <a:avLst/>
            <a:gdLst>
              <a:gd name="T0" fmla="*/ 860 w 860"/>
              <a:gd name="T1" fmla="*/ 1700 h 2651"/>
              <a:gd name="T2" fmla="*/ 860 w 860"/>
              <a:gd name="T3" fmla="*/ 1000 h 2651"/>
              <a:gd name="T4" fmla="*/ 141 w 860"/>
              <a:gd name="T5" fmla="*/ 1 h 2651"/>
              <a:gd name="T6" fmla="*/ 139 w 860"/>
              <a:gd name="T7" fmla="*/ 0 h 2651"/>
              <a:gd name="T8" fmla="*/ 0 w 860"/>
              <a:gd name="T9" fmla="*/ 0 h 2651"/>
              <a:gd name="T10" fmla="*/ 838 w 860"/>
              <a:gd name="T11" fmla="*/ 1396 h 2651"/>
              <a:gd name="T12" fmla="*/ 211 w 860"/>
              <a:gd name="T13" fmla="*/ 2651 h 2651"/>
              <a:gd name="T14" fmla="*/ 375 w 860"/>
              <a:gd name="T15" fmla="*/ 2519 h 2651"/>
              <a:gd name="T16" fmla="*/ 860 w 860"/>
              <a:gd name="T17" fmla="*/ 1700 h 2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60" h="2651">
                <a:moveTo>
                  <a:pt x="860" y="1700"/>
                </a:moveTo>
                <a:cubicBezTo>
                  <a:pt x="860" y="1000"/>
                  <a:pt x="860" y="1000"/>
                  <a:pt x="860" y="1000"/>
                </a:cubicBezTo>
                <a:cubicBezTo>
                  <a:pt x="764" y="586"/>
                  <a:pt x="501" y="231"/>
                  <a:pt x="141" y="1"/>
                </a:cubicBezTo>
                <a:cubicBezTo>
                  <a:pt x="140" y="1"/>
                  <a:pt x="140" y="0"/>
                  <a:pt x="139" y="0"/>
                </a:cubicBezTo>
                <a:cubicBezTo>
                  <a:pt x="0" y="0"/>
                  <a:pt x="0" y="0"/>
                  <a:pt x="0" y="0"/>
                </a:cubicBezTo>
                <a:cubicBezTo>
                  <a:pt x="502" y="284"/>
                  <a:pt x="838" y="803"/>
                  <a:pt x="838" y="1396"/>
                </a:cubicBezTo>
                <a:cubicBezTo>
                  <a:pt x="838" y="1902"/>
                  <a:pt x="595" y="2353"/>
                  <a:pt x="211" y="2651"/>
                </a:cubicBezTo>
                <a:cubicBezTo>
                  <a:pt x="269" y="2611"/>
                  <a:pt x="324" y="2566"/>
                  <a:pt x="375" y="2519"/>
                </a:cubicBezTo>
                <a:cubicBezTo>
                  <a:pt x="615" y="2301"/>
                  <a:pt x="787" y="2018"/>
                  <a:pt x="860" y="1700"/>
                </a:cubicBezTo>
                <a:close/>
              </a:path>
            </a:pathLst>
          </a:custGeom>
          <a:solidFill>
            <a:srgbClr val="E3B3D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>
              <a:solidFill>
                <a:srgbClr val="B04191"/>
              </a:solidFill>
            </a:endParaRPr>
          </a:p>
        </p:txBody>
      </p:sp>
      <p:pic>
        <p:nvPicPr>
          <p:cNvPr id="8" name="Picture 7" descr="Group-MASTERLOGO_SOLID-ROUNDEL-CYMK_LARGE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4303406" y="200472"/>
            <a:ext cx="2653986" cy="1881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4779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6000" kern="1200" baseline="0">
          <a:solidFill>
            <a:srgbClr val="B04191"/>
          </a:solidFill>
          <a:latin typeface="Hand Of Sean Pro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2800" b="1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3878188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Sample Menu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25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Main Course</a:t>
            </a:r>
          </a:p>
        </p:txBody>
      </p:sp>
      <p:sp>
        <p:nvSpPr>
          <p:cNvPr id="10" name="Freeform 5"/>
          <p:cNvSpPr>
            <a:spLocks/>
          </p:cNvSpPr>
          <p:nvPr userDrawn="1"/>
        </p:nvSpPr>
        <p:spPr bwMode="auto">
          <a:xfrm>
            <a:off x="4320480" y="5889104"/>
            <a:ext cx="2537520" cy="4016896"/>
          </a:xfrm>
          <a:custGeom>
            <a:avLst/>
            <a:gdLst>
              <a:gd name="T0" fmla="*/ 538 w 1023"/>
              <a:gd name="T1" fmla="*/ 819 h 1176"/>
              <a:gd name="T2" fmla="*/ 0 w 1023"/>
              <a:gd name="T3" fmla="*/ 1176 h 1176"/>
              <a:gd name="T4" fmla="*/ 1023 w 1023"/>
              <a:gd name="T5" fmla="*/ 1176 h 1176"/>
              <a:gd name="T6" fmla="*/ 1023 w 1023"/>
              <a:gd name="T7" fmla="*/ 0 h 1176"/>
              <a:gd name="T8" fmla="*/ 538 w 1023"/>
              <a:gd name="T9" fmla="*/ 819 h 1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3" h="1176">
                <a:moveTo>
                  <a:pt x="538" y="819"/>
                </a:moveTo>
                <a:cubicBezTo>
                  <a:pt x="384" y="972"/>
                  <a:pt x="201" y="1094"/>
                  <a:pt x="0" y="1176"/>
                </a:cubicBezTo>
                <a:cubicBezTo>
                  <a:pt x="0" y="1176"/>
                  <a:pt x="0" y="1176"/>
                  <a:pt x="1023" y="1176"/>
                </a:cubicBezTo>
                <a:cubicBezTo>
                  <a:pt x="1023" y="0"/>
                  <a:pt x="1023" y="0"/>
                  <a:pt x="1023" y="0"/>
                </a:cubicBezTo>
                <a:cubicBezTo>
                  <a:pt x="950" y="318"/>
                  <a:pt x="778" y="601"/>
                  <a:pt x="538" y="819"/>
                </a:cubicBezTo>
                <a:close/>
              </a:path>
            </a:pathLst>
          </a:custGeom>
          <a:solidFill>
            <a:srgbClr val="863A8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/>
          </a:p>
        </p:txBody>
      </p:sp>
      <p:sp>
        <p:nvSpPr>
          <p:cNvPr id="11" name="Freeform 6"/>
          <p:cNvSpPr>
            <a:spLocks/>
          </p:cNvSpPr>
          <p:nvPr userDrawn="1"/>
        </p:nvSpPr>
        <p:spPr bwMode="auto">
          <a:xfrm>
            <a:off x="4005064" y="0"/>
            <a:ext cx="2852936" cy="3872880"/>
          </a:xfrm>
          <a:custGeom>
            <a:avLst/>
            <a:gdLst>
              <a:gd name="T0" fmla="*/ 719 w 719"/>
              <a:gd name="T1" fmla="*/ 999 h 999"/>
              <a:gd name="T2" fmla="*/ 719 w 719"/>
              <a:gd name="T3" fmla="*/ 0 h 999"/>
              <a:gd name="T4" fmla="*/ 0 w 719"/>
              <a:gd name="T5" fmla="*/ 0 h 999"/>
              <a:gd name="T6" fmla="*/ 719 w 719"/>
              <a:gd name="T7" fmla="*/ 999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9" h="999">
                <a:moveTo>
                  <a:pt x="719" y="999"/>
                </a:moveTo>
                <a:cubicBezTo>
                  <a:pt x="719" y="0"/>
                  <a:pt x="719" y="0"/>
                  <a:pt x="719" y="0"/>
                </a:cubicBezTo>
                <a:cubicBezTo>
                  <a:pt x="0" y="0"/>
                  <a:pt x="0" y="0"/>
                  <a:pt x="0" y="0"/>
                </a:cubicBezTo>
                <a:cubicBezTo>
                  <a:pt x="360" y="230"/>
                  <a:pt x="623" y="585"/>
                  <a:pt x="719" y="999"/>
                </a:cubicBezTo>
                <a:close/>
              </a:path>
            </a:pathLst>
          </a:custGeom>
          <a:solidFill>
            <a:srgbClr val="863A8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/>
          </a:p>
        </p:txBody>
      </p:sp>
      <p:sp>
        <p:nvSpPr>
          <p:cNvPr id="12" name="Freeform 7"/>
          <p:cNvSpPr>
            <a:spLocks/>
          </p:cNvSpPr>
          <p:nvPr userDrawn="1"/>
        </p:nvSpPr>
        <p:spPr bwMode="auto">
          <a:xfrm>
            <a:off x="3501008" y="0"/>
            <a:ext cx="3384376" cy="9921552"/>
          </a:xfrm>
          <a:custGeom>
            <a:avLst/>
            <a:gdLst>
              <a:gd name="T0" fmla="*/ 860 w 860"/>
              <a:gd name="T1" fmla="*/ 1700 h 2651"/>
              <a:gd name="T2" fmla="*/ 860 w 860"/>
              <a:gd name="T3" fmla="*/ 1000 h 2651"/>
              <a:gd name="T4" fmla="*/ 141 w 860"/>
              <a:gd name="T5" fmla="*/ 1 h 2651"/>
              <a:gd name="T6" fmla="*/ 139 w 860"/>
              <a:gd name="T7" fmla="*/ 0 h 2651"/>
              <a:gd name="T8" fmla="*/ 0 w 860"/>
              <a:gd name="T9" fmla="*/ 0 h 2651"/>
              <a:gd name="T10" fmla="*/ 838 w 860"/>
              <a:gd name="T11" fmla="*/ 1396 h 2651"/>
              <a:gd name="T12" fmla="*/ 211 w 860"/>
              <a:gd name="T13" fmla="*/ 2651 h 2651"/>
              <a:gd name="T14" fmla="*/ 375 w 860"/>
              <a:gd name="T15" fmla="*/ 2519 h 2651"/>
              <a:gd name="T16" fmla="*/ 860 w 860"/>
              <a:gd name="T17" fmla="*/ 1700 h 2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60" h="2651">
                <a:moveTo>
                  <a:pt x="860" y="1700"/>
                </a:moveTo>
                <a:cubicBezTo>
                  <a:pt x="860" y="1000"/>
                  <a:pt x="860" y="1000"/>
                  <a:pt x="860" y="1000"/>
                </a:cubicBezTo>
                <a:cubicBezTo>
                  <a:pt x="764" y="586"/>
                  <a:pt x="501" y="231"/>
                  <a:pt x="141" y="1"/>
                </a:cubicBezTo>
                <a:cubicBezTo>
                  <a:pt x="140" y="1"/>
                  <a:pt x="140" y="0"/>
                  <a:pt x="139" y="0"/>
                </a:cubicBezTo>
                <a:cubicBezTo>
                  <a:pt x="0" y="0"/>
                  <a:pt x="0" y="0"/>
                  <a:pt x="0" y="0"/>
                </a:cubicBezTo>
                <a:cubicBezTo>
                  <a:pt x="502" y="284"/>
                  <a:pt x="838" y="803"/>
                  <a:pt x="838" y="1396"/>
                </a:cubicBezTo>
                <a:cubicBezTo>
                  <a:pt x="838" y="1902"/>
                  <a:pt x="595" y="2353"/>
                  <a:pt x="211" y="2651"/>
                </a:cubicBezTo>
                <a:cubicBezTo>
                  <a:pt x="269" y="2611"/>
                  <a:pt x="324" y="2566"/>
                  <a:pt x="375" y="2519"/>
                </a:cubicBezTo>
                <a:cubicBezTo>
                  <a:pt x="615" y="2301"/>
                  <a:pt x="787" y="2018"/>
                  <a:pt x="860" y="170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/>
          </a:p>
        </p:txBody>
      </p:sp>
      <p:pic>
        <p:nvPicPr>
          <p:cNvPr id="8" name="Picture 7" descr="Group-MASTERLOGO_SOLID-ROUNDEL-CYMK_LARGE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4303406" y="200472"/>
            <a:ext cx="2653986" cy="1881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13768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6000" kern="1200" baseline="0">
          <a:solidFill>
            <a:srgbClr val="863A8E"/>
          </a:solidFill>
          <a:latin typeface="Hand Of Sean Pro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2800" b="1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rgbClr val="58595B"/>
          </a:solidFill>
          <a:latin typeface="FuturaBT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656" y="1940277"/>
            <a:ext cx="59046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Homemade Lasagne with Salad &amp; Garlic Bread</a:t>
            </a:r>
          </a:p>
          <a:p>
            <a:pPr>
              <a:buFont typeface="Wingdings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Orange Blossom &amp; Vanilla Panna Cotta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2656" y="3036367"/>
            <a:ext cx="63367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Stuffed Marrow served with Garlic &amp; Herb Sautéed Potatoes &amp; Baby corn</a:t>
            </a:r>
          </a:p>
          <a:p>
            <a:pPr>
              <a:buFont typeface="Wingdings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Apricot &amp; Marzipan Puff Pastry Slice with Chantilly Cream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2656" y="4244533"/>
            <a:ext cx="652534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Honey Basted Gammon with Pineapple served with Homemade Chips &amp;                                                                                                              </a:t>
            </a:r>
          </a:p>
          <a:p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  Peas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Homemade Apple Pie &amp; Custard</a:t>
            </a:r>
          </a:p>
          <a:p>
            <a:endParaRPr lang="en-GB" sz="1300" dirty="0">
              <a:solidFill>
                <a:srgbClr val="58595B"/>
              </a:solidFill>
              <a:latin typeface="FuturaBT Book" pitchFamily="34" charset="0"/>
            </a:endParaRPr>
          </a:p>
          <a:p>
            <a:endParaRPr lang="en-GB" sz="1300" dirty="0">
              <a:solidFill>
                <a:srgbClr val="58595B"/>
              </a:solidFill>
              <a:latin typeface="FuturaBT Boo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2656" y="5340623"/>
            <a:ext cx="590465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Braised Beef Casserole with Creamy Sweet Potato &amp; Broccoli</a:t>
            </a:r>
          </a:p>
          <a:p>
            <a:pPr>
              <a:buFont typeface="Wingdings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Grenadine Poached Pears with a Medley of Fresh Berries</a:t>
            </a:r>
          </a:p>
          <a:p>
            <a:pPr>
              <a:buFont typeface="Wingdings" pitchFamily="2" charset="2"/>
              <a:buChar char="§"/>
            </a:pPr>
            <a:endParaRPr lang="en-GB" sz="1300" dirty="0">
              <a:solidFill>
                <a:srgbClr val="58595B"/>
              </a:solidFill>
              <a:latin typeface="FuturaBT Boo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2656" y="6548789"/>
            <a:ext cx="604867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Oven Baked Sea Bass on a bed of Samphire served with New Potatoes, </a:t>
            </a:r>
          </a:p>
          <a:p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  Seasonal Vegetables and a Lemon &amp; Caper Butter                                                                                </a:t>
            </a:r>
          </a:p>
          <a:p>
            <a:pPr>
              <a:buFont typeface="Wingdings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Fresh Fruit Salad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2656" y="7700917"/>
            <a:ext cx="59046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Chicken chasseur, mashed potatoes, swede and spinach</a:t>
            </a:r>
          </a:p>
          <a:p>
            <a:pPr>
              <a:buFont typeface="Wingdings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Steamed treacle and ginger pudding with vanilla ice cream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2656" y="8832721"/>
            <a:ext cx="590465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Slow Roasted leg of Lamb, Roast Potatoes, Honey Roast Parsnips, </a:t>
            </a:r>
          </a:p>
          <a:p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  braised Red Cabbage and Cauliflower Cheese</a:t>
            </a:r>
          </a:p>
          <a:p>
            <a:pPr>
              <a:buFont typeface="Wingdings" pitchFamily="2" charset="2"/>
              <a:buChar char="§"/>
            </a:pPr>
            <a:r>
              <a:rPr lang="en-GB" sz="1300" dirty="0">
                <a:solidFill>
                  <a:srgbClr val="58595B"/>
                </a:solidFill>
                <a:latin typeface="FuturaBT Book" pitchFamily="34" charset="0"/>
              </a:rPr>
              <a:t> Luxury red berry trifle with strawberries and raspberries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154</Words>
  <Application>Microsoft Office PowerPoint</Application>
  <PresentationFormat>A4 Paper (210x297 mm)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FuturaBT Book</vt:lpstr>
      <vt:lpstr>Hand Of Sean Pro</vt:lpstr>
      <vt:lpstr>Wingdings</vt:lpstr>
      <vt:lpstr>Office Theme</vt:lpstr>
      <vt:lpstr>1_Office Theme</vt:lpstr>
      <vt:lpstr>2_Office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Lauren Taylor</dc:creator>
  <cp:lastModifiedBy>User</cp:lastModifiedBy>
  <cp:revision>22</cp:revision>
  <cp:lastPrinted>2020-07-06T13:34:54Z</cp:lastPrinted>
  <dcterms:created xsi:type="dcterms:W3CDTF">2018-10-18T10:58:46Z</dcterms:created>
  <dcterms:modified xsi:type="dcterms:W3CDTF">2020-07-06T13:45:39Z</dcterms:modified>
</cp:coreProperties>
</file>